
<file path=[Content_Types].xml><?xml version="1.0" encoding="utf-8"?>
<Types xmlns="http://schemas.openxmlformats.org/package/2006/content-types">
  <Default Extension="jpeg" ContentType="image/jpeg"/>
  <Default Extension="JPG" ContentType="image/.jpg"/>
  <Default Extension="vml" ContentType="application/vnd.openxmlformats-officedocument.vmlDrawing"/>
  <Default Extension="bin" ContentType="application/vnd.openxmlformats-officedocument.oleObject"/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82" r:id="rId4"/>
    <p:sldId id="283" r:id="rId5"/>
    <p:sldId id="257" r:id="rId6"/>
    <p:sldId id="258" r:id="rId7"/>
    <p:sldId id="281" r:id="rId8"/>
    <p:sldId id="278" r:id="rId9"/>
    <p:sldId id="263" r:id="rId10"/>
    <p:sldId id="276" r:id="rId11"/>
    <p:sldId id="280" r:id="rId12"/>
    <p:sldId id="264" r:id="rId13"/>
    <p:sldId id="271" r:id="rId14"/>
    <p:sldId id="265" r:id="rId15"/>
    <p:sldId id="267" r:id="rId16"/>
    <p:sldId id="273" r:id="rId17"/>
    <p:sldId id="274" r:id="rId18"/>
    <p:sldId id="275" r:id="rId19"/>
    <p:sldId id="259" r:id="rId20"/>
    <p:sldId id="284" r:id="rId21"/>
    <p:sldId id="285" r:id="rId22"/>
    <p:sldId id="277" r:id="rId23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 showGuides="1">
      <p:cViewPr varScale="1">
        <p:scale>
          <a:sx n="82" d="100"/>
          <a:sy n="82" d="100"/>
        </p:scale>
        <p:origin x="636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6" Type="http://schemas.openxmlformats.org/officeDocument/2006/relationships/tableStyles" Target="tableStyles.xml"/><Relationship Id="rId25" Type="http://schemas.openxmlformats.org/officeDocument/2006/relationships/viewProps" Target="viewProps.xml"/><Relationship Id="rId24" Type="http://schemas.openxmlformats.org/officeDocument/2006/relationships/presProps" Target="presProps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1.v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1.emf"/><Relationship Id="rId1" Type="http://schemas.openxmlformats.org/officeDocument/2006/relationships/oleObject" Target="../embeddings/oleObject1.bin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 rotWithShape="1">
          <a:blip r:embed="rId1"/>
          <a:srcRect l="1094" t="2501" r="-939" b="9219"/>
          <a:stretch>
            <a:fillRect/>
          </a:stretch>
        </p:blipFill>
        <p:spPr>
          <a:xfrm>
            <a:off x="50800" y="0"/>
            <a:ext cx="16433800" cy="9144000"/>
          </a:xfrm>
          <a:prstGeom prst="rect">
            <a:avLst/>
          </a:prstGeom>
        </p:spPr>
      </p:pic>
      <p:sp>
        <p:nvSpPr>
          <p:cNvPr id="3" name="Cuadro de texto 2"/>
          <p:cNvSpPr txBox="1"/>
          <p:nvPr/>
        </p:nvSpPr>
        <p:spPr>
          <a:xfrm>
            <a:off x="11023600" y="7086600"/>
            <a:ext cx="5278120" cy="64706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s-ES" altLang="en-US" sz="2800"/>
              <a:t>Isabel, Daniel y Sandra</a:t>
            </a:r>
            <a:endParaRPr lang="es-ES" altLang="en-US" sz="2800"/>
          </a:p>
          <a:p>
            <a:r>
              <a:rPr lang="es-ES" altLang="en-US" sz="2800"/>
              <a:t>Taller de Escritura CD Romareda</a:t>
            </a:r>
            <a:endParaRPr lang="es-ES" altLang="en-US" sz="2800"/>
          </a:p>
          <a:p>
            <a:r>
              <a:rPr lang="es-ES" altLang="en-US" sz="2000"/>
              <a:t>Presentación Colegio Oficial de Enfermería</a:t>
            </a:r>
            <a:endParaRPr lang="es-ES" altLang="en-US" sz="2000"/>
          </a:p>
          <a:p>
            <a:r>
              <a:rPr lang="es-ES" altLang="en-US" sz="2000"/>
              <a:t>20 de Abril 2026</a:t>
            </a:r>
            <a:endParaRPr lang="es-ES" altLang="en-US" sz="2000"/>
          </a:p>
          <a:p>
            <a:endParaRPr lang="es-ES" altLang="en-US" sz="20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5715" y="-31115"/>
            <a:ext cx="16219805" cy="917892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 rotWithShape="1">
          <a:blip r:embed="rId1"/>
          <a:srcRect r="313" b="4622"/>
          <a:stretch>
            <a:fillRect/>
          </a:stretch>
        </p:blipFill>
        <p:spPr>
          <a:xfrm>
            <a:off x="0" y="38100"/>
            <a:ext cx="16205200" cy="91059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0" y="0"/>
            <a:ext cx="1625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es-ES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52400" y="152400"/>
            <a:ext cx="1625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es-ES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52400" y="914400"/>
            <a:ext cx="1625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es-ES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9525"/>
            <a:ext cx="16269335" cy="913257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780" y="-36830"/>
            <a:ext cx="16238855" cy="92278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085" y="0"/>
            <a:ext cx="16267430" cy="91135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24765" y="-635"/>
            <a:ext cx="16321405" cy="91541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87630" y="-57150"/>
            <a:ext cx="16440785" cy="92640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 rotWithShape="1">
          <a:blip r:embed="rId1"/>
          <a:srcRect l="-2" r="1" b="4663"/>
          <a:stretch>
            <a:fillRect/>
          </a:stretch>
        </p:blipFill>
        <p:spPr>
          <a:xfrm>
            <a:off x="0" y="38100"/>
            <a:ext cx="16281400" cy="91059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Imagen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31115" y="-99695"/>
            <a:ext cx="16442690" cy="941451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800" y="-76200"/>
            <a:ext cx="16296640" cy="92735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Imagen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-18415"/>
            <a:ext cx="16275050" cy="9191625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to 7"/>
          <p:cNvGraphicFramePr>
            <a:graphicFrameLocks noChangeAspect="1"/>
          </p:cNvGraphicFramePr>
          <p:nvPr/>
        </p:nvGraphicFramePr>
        <p:xfrm>
          <a:off x="0" y="-152400"/>
          <a:ext cx="16256000" cy="92963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2" name="Acrobat Document" r:id="rId1" imgW="13725525" imgH="7724775" progId="Acrobat.Document.DC">
                  <p:embed/>
                </p:oleObj>
              </mc:Choice>
              <mc:Fallback>
                <p:oleObj name="Acrobat Document" r:id="rId1" imgW="13725525" imgH="7724775" progId="Acrobat.Document.DC">
                  <p:embed/>
                  <p:pic>
                    <p:nvPicPr>
                      <p:cNvPr id="0" name="Imagen 6151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0" y="-152400"/>
                        <a:ext cx="16256000" cy="929639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CuadroTexto 8"/>
          <p:cNvSpPr txBox="1"/>
          <p:nvPr/>
        </p:nvSpPr>
        <p:spPr>
          <a:xfrm>
            <a:off x="1041400" y="8458200"/>
            <a:ext cx="1436433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i="1" dirty="0" smtClean="0"/>
              <a:t>EL ANONIMATO QUEDÓ ATRÁS. EL TEJIDO GRUPAL PERMANECE</a:t>
            </a:r>
            <a:endParaRPr lang="es-ES" sz="3600" i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Imagen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18415" y="-10160"/>
            <a:ext cx="16455390" cy="925576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 rotWithShape="1">
          <a:blip r:embed="rId1"/>
          <a:srcRect r="263" b="3348"/>
          <a:stretch>
            <a:fillRect/>
          </a:stretch>
        </p:blipFill>
        <p:spPr>
          <a:xfrm>
            <a:off x="-1" y="0"/>
            <a:ext cx="16281401" cy="9144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 rotWithShape="1">
          <a:blip r:embed="rId1"/>
          <a:srcRect r="313" b="4622"/>
          <a:stretch>
            <a:fillRect/>
          </a:stretch>
        </p:blipFill>
        <p:spPr>
          <a:xfrm>
            <a:off x="0" y="38100"/>
            <a:ext cx="16205200" cy="9105900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6146800" y="1828800"/>
            <a:ext cx="4038600" cy="685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s-ES" alt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101600" y="-100330"/>
            <a:ext cx="16431260" cy="934402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785" y="10795"/>
            <a:ext cx="16137890" cy="91694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120015" y="24130"/>
            <a:ext cx="16376015" cy="914273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164</Words>
  <Application>WPS Presentation</Application>
  <PresentationFormat>Personalizado</PresentationFormat>
  <Paragraphs>8</Paragraphs>
  <Slides>21</Slides>
  <Notes>0</Notes>
  <HiddenSlides>0</HiddenSlides>
  <MMClips>0</MMClips>
  <ScaleCrop>false</ScaleCrop>
  <HeadingPairs>
    <vt:vector size="8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21</vt:i4>
      </vt:variant>
    </vt:vector>
  </HeadingPairs>
  <TitlesOfParts>
    <vt:vector size="29" baseType="lpstr">
      <vt:lpstr>Arial</vt:lpstr>
      <vt:lpstr>SimSun</vt:lpstr>
      <vt:lpstr>Wingdings</vt:lpstr>
      <vt:lpstr>Calibri</vt:lpstr>
      <vt:lpstr>Microsoft YaHei</vt:lpstr>
      <vt:lpstr>Arial Unicode MS</vt:lpstr>
      <vt:lpstr>Office Theme</vt:lpstr>
      <vt:lpstr>Acrobat.Document.DC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/>
  <cp:lastModifiedBy>WPS_1720433161</cp:lastModifiedBy>
  <cp:revision>20</cp:revision>
  <dcterms:created xsi:type="dcterms:W3CDTF">2006-08-16T00:00:00Z</dcterms:created>
  <dcterms:modified xsi:type="dcterms:W3CDTF">2026-04-19T11:00:41Z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E66A8606FD78444FA33C910D813A5CB8_12</vt:lpwstr>
  </property>
  <property fmtid="{D5CDD505-2E9C-101B-9397-08002B2CF9AE}" pid="3" name="KSOProductBuildVer">
    <vt:lpwstr>3082-12.2.0.23196</vt:lpwstr>
  </property>
</Properties>
</file>